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7" r:id="rId5"/>
    <p:sldId id="262" r:id="rId6"/>
    <p:sldId id="259" r:id="rId7"/>
    <p:sldId id="266" r:id="rId8"/>
    <p:sldId id="263" r:id="rId9"/>
    <p:sldId id="265" r:id="rId10"/>
    <p:sldId id="260" r:id="rId11"/>
    <p:sldId id="261" r:id="rId12"/>
    <p:sldId id="268" r:id="rId13"/>
    <p:sldId id="271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894B-3118-4025-9E09-9B484F31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5FC1-3ACB-416E-885F-D4FBA8E10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3C7E3-554F-474A-B16F-B70381B5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5523F-F84E-496D-B18F-77B2B3C1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C2D38-3E5B-4C33-B417-C095BAD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0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3D9E-A638-4334-A483-8AA5483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5C781-CEC6-448A-BEEC-EFD3F8F0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BFE2-A078-41F2-9C8B-E804BA73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3950-25C0-49F1-B081-53235B17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64ED-5F5D-4501-9399-4ED23A9A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43FA3-6032-4450-B223-C0D266C1E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FF31-0B72-43A5-A612-947CEFB24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AD60-CB5E-4B59-8AAA-5DEB18A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4087-1859-4762-A476-CB6508C4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27F4-34C2-4E83-B0A1-77B2088E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6512-3CC1-462D-ACED-E4D317D1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155E-41B2-4164-B0C7-96C398FE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DE8F5-74EF-40DA-B9AD-EFFB490D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8933-58BE-40E0-9C6E-5F35105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53E0-3F0B-4609-8A45-F2736540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074C-AFEF-4F33-AD4A-4CD65668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BFD8-9F88-4276-A6C5-AED62DA20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A6DC-10B5-478B-A7FC-D6F83808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D30C-F8F6-4FAB-933A-40008895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CDA4-846C-4067-9CD3-6938EFD3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2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B536-2875-4424-8B4C-31D2802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89E3-403C-4AF2-853A-BE29360AD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B3A0-9AE4-404D-B201-A20C5481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60274-5E41-4A38-B0DB-3C76DCCA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1324F-66AC-4BDA-9AC0-F143A498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F53D9-BF16-4C2E-991F-F3B73291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2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414-B3C8-4373-865A-895E9AA4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DEBE-A8F9-4AFF-BC0A-8B679666A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104AC-D759-4E50-B07F-405BFB55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289E9-7B7B-450B-96C9-DF0EC38D3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7AA0A-CDA6-4201-9FC4-7AA9CDBBF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8F153-5BEF-414B-A2A5-48BF114C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AEFDD-2E16-4C2E-BD9C-7273C7BB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6ECA4-E4A6-4597-ACAB-477403FE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8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E6B-8663-4C1D-99E4-FEEB6879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A44E6-2EF8-4913-93F3-3861D7C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79081-A5E4-4592-A454-CEC7138B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A48C3-8654-42D0-881B-53251CA6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456C-FC79-4C22-AB0B-F97F6827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DBDE8-55B2-4751-B41F-26F7A22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B769-78F4-4F7A-86DF-9C9A5354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82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4330-FACD-4759-89E7-B253C26E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7306-AD28-48BC-8411-2EA4D453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6B1-F5E2-4E2F-B9D2-B25CA933D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0A3B5-3C3C-456C-A70A-BF6F1F5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50717-6B6B-470F-9D71-9214D8DA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F537-4DD4-4BAA-AACE-C40C0DA7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9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6FD-30F8-45DA-B99C-FAE8EF19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E967D-03D2-4283-8014-9F77B1FB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855F-D8DE-4B10-BF41-7AF33682A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5E67C-3AE0-4554-A045-D67C8553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7B7D-3B50-43EC-820F-CA3179FB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07657-2613-4DCC-8591-8D0D0EF0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0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D766D-C597-42AB-9DDF-8FBBE5DD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E4065-CC1F-4790-BD36-C1D9512B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54E6-200F-4697-B1B1-9DC22D68F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324C-14DC-4BE2-9639-15AA40A45FB6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B86A-DF07-445D-8C07-229BAA597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2A349-ED24-47B6-BA86-6116673BA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E30A0-1AEF-4129-BA37-A4A314BBEA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0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obbie rotten">
            <a:extLst>
              <a:ext uri="{FF2B5EF4-FFF2-40B4-BE49-F238E27FC236}">
                <a16:creationId xmlns:a16="http://schemas.microsoft.com/office/drawing/2014/main" id="{18ED41D1-F962-47C4-BDF1-C7FCC62B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3" y="-628215"/>
            <a:ext cx="6498865" cy="48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68A54-554B-45C5-9A71-457BD851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3469"/>
            <a:ext cx="9144000" cy="2387600"/>
          </a:xfrm>
        </p:spPr>
        <p:txBody>
          <a:bodyPr/>
          <a:lstStyle/>
          <a:p>
            <a:r>
              <a:rPr lang="en-US" dirty="0"/>
              <a:t>Number One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D36AB-E0B0-46F2-BD74-AD5B76A70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345"/>
            <a:ext cx="9144000" cy="1655762"/>
          </a:xfrm>
        </p:spPr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Aproach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38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child">
            <a:extLst>
              <a:ext uri="{FF2B5EF4-FFF2-40B4-BE49-F238E27FC236}">
                <a16:creationId xmlns:a16="http://schemas.microsoft.com/office/drawing/2014/main" id="{98F362FB-48EC-43E5-854E-52A67F44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4176"/>
            <a:ext cx="3244132" cy="18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22C89-3EF0-43E2-AF31-93FE9E17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E4BD-B038-45B3-BD26-ECB752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132" y="1604176"/>
            <a:ext cx="8109668" cy="4572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Target audience:</a:t>
            </a:r>
          </a:p>
          <a:p>
            <a:r>
              <a:rPr lang="en-US" dirty="0"/>
              <a:t>Children aged 4-12</a:t>
            </a:r>
          </a:p>
          <a:p>
            <a:r>
              <a:rPr lang="en-US" dirty="0"/>
              <a:t>Their parents</a:t>
            </a:r>
          </a:p>
        </p:txBody>
      </p:sp>
      <p:pic>
        <p:nvPicPr>
          <p:cNvPr id="3078" name="Picture 6" descr="Afbeeldingsresultaat voor 12 year old kid">
            <a:extLst>
              <a:ext uri="{FF2B5EF4-FFF2-40B4-BE49-F238E27FC236}">
                <a16:creationId xmlns:a16="http://schemas.microsoft.com/office/drawing/2014/main" id="{BC8A1A16-AF86-4E30-9BDE-8F8E3B60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21677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fbeeldingsresultaat voor parents">
            <a:extLst>
              <a:ext uri="{FF2B5EF4-FFF2-40B4-BE49-F238E27FC236}">
                <a16:creationId xmlns:a16="http://schemas.microsoft.com/office/drawing/2014/main" id="{8996A7CA-7429-46BD-A06C-DD5802D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02" y="3429000"/>
            <a:ext cx="5139547" cy="3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fbeeldingsresultaat voor makers festival twente">
            <a:extLst>
              <a:ext uri="{FF2B5EF4-FFF2-40B4-BE49-F238E27FC236}">
                <a16:creationId xmlns:a16="http://schemas.microsoft.com/office/drawing/2014/main" id="{35C0EB16-FDBF-47A0-8E43-6E14F38D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49" y="2544418"/>
            <a:ext cx="4888308" cy="436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7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265B-AF49-49F1-9074-A78774A3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CDC7-344F-4B49-A960-372C8DF49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Synopsis</a:t>
            </a:r>
          </a:p>
          <a:p>
            <a:r>
              <a:rPr lang="en-US" dirty="0"/>
              <a:t>Point 1</a:t>
            </a:r>
          </a:p>
        </p:txBody>
      </p:sp>
    </p:spTree>
    <p:extLst>
      <p:ext uri="{BB962C8B-B14F-4D97-AF65-F5344CB8AC3E}">
        <p14:creationId xmlns:p14="http://schemas.microsoft.com/office/powerpoint/2010/main" val="415590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4BD3-A0DB-42D0-B7F3-5F562CF2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223E-574D-4905-802F-E96C8CB4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3368"/>
            <a:ext cx="5345576" cy="374463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AEC25-7F48-42C5-B7EE-17124EC4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28" y="778592"/>
            <a:ext cx="6152404" cy="4351338"/>
          </a:xfrm>
        </p:spPr>
      </p:pic>
    </p:spTree>
    <p:extLst>
      <p:ext uri="{BB962C8B-B14F-4D97-AF65-F5344CB8AC3E}">
        <p14:creationId xmlns:p14="http://schemas.microsoft.com/office/powerpoint/2010/main" val="193781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57B0-DE66-4617-B54C-5F1643B6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FF8A8-5D43-4355-B400-962C28863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4" y="1163527"/>
            <a:ext cx="537765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80105-C797-4C80-AC3F-18E7BB9F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55" y="0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4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9547-8042-4F53-8A81-F4EAE1F5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todesk_Maya_2019_-_Student_Version__untitled__2019-05-07_15-43-43">
            <a:hlinkClick r:id="" action="ppaction://media"/>
            <a:extLst>
              <a:ext uri="{FF2B5EF4-FFF2-40B4-BE49-F238E27FC236}">
                <a16:creationId xmlns:a16="http://schemas.microsoft.com/office/drawing/2014/main" id="{5568AAC9-F054-4723-903E-7B91384B45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163" y="1825625"/>
            <a:ext cx="8321675" cy="4351338"/>
          </a:xfrm>
        </p:spPr>
      </p:pic>
    </p:spTree>
    <p:extLst>
      <p:ext uri="{BB962C8B-B14F-4D97-AF65-F5344CB8AC3E}">
        <p14:creationId xmlns:p14="http://schemas.microsoft.com/office/powerpoint/2010/main" val="18236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B3E-4F9C-4D6D-BD83-9CBFED1E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E3A52-D0D5-4CEA-B182-3E1D56F08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99" y="0"/>
            <a:ext cx="9696601" cy="6858000"/>
          </a:xfrm>
        </p:spPr>
      </p:pic>
    </p:spTree>
    <p:extLst>
      <p:ext uri="{BB962C8B-B14F-4D97-AF65-F5344CB8AC3E}">
        <p14:creationId xmlns:p14="http://schemas.microsoft.com/office/powerpoint/2010/main" val="121623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D5E4-2159-4315-9436-2439185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122504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Glyn: Digital Programming 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Olivier: Hardware &amp; Hardware Programming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Rick: Website &amp; Level Design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Tamara: 2D Artist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 err="1">
                <a:solidFill>
                  <a:schemeClr val="bg2">
                    <a:lumMod val="10000"/>
                  </a:schemeClr>
                </a:solidFill>
              </a:rPr>
              <a:t>Humam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: General Art &amp; Sound Designer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Rob: 3D Artist &amp; Scrum Master</a:t>
            </a:r>
            <a:endParaRPr lang="en-GB"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54" name="Picture 6" descr="Afbeeldingsresultaat voor multiple people icons">
            <a:extLst>
              <a:ext uri="{FF2B5EF4-FFF2-40B4-BE49-F238E27FC236}">
                <a16:creationId xmlns:a16="http://schemas.microsoft.com/office/drawing/2014/main" id="{E991F758-CB8C-44DB-9EEE-842138A1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27" y="2401956"/>
            <a:ext cx="4086308" cy="40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9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One-Pager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Research Question</a:t>
            </a:r>
          </a:p>
          <a:p>
            <a:r>
              <a:rPr lang="en-US" dirty="0"/>
              <a:t>Chain Reaction</a:t>
            </a:r>
          </a:p>
          <a:p>
            <a:r>
              <a:rPr lang="en-US" dirty="0"/>
              <a:t>Incredible Machine</a:t>
            </a:r>
          </a:p>
        </p:txBody>
      </p:sp>
      <p:pic>
        <p:nvPicPr>
          <p:cNvPr id="9220" name="Picture 4" descr="Afbeeldingsresultaat voor rube goldberg machine">
            <a:extLst>
              <a:ext uri="{FF2B5EF4-FFF2-40B4-BE49-F238E27FC236}">
                <a16:creationId xmlns:a16="http://schemas.microsoft.com/office/drawing/2014/main" id="{A647B68D-E717-4A53-9669-1F011920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0"/>
            <a:ext cx="4076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fbeeldingsresultaat voor incredible machine">
            <a:extLst>
              <a:ext uri="{FF2B5EF4-FFF2-40B4-BE49-F238E27FC236}">
                <a16:creationId xmlns:a16="http://schemas.microsoft.com/office/drawing/2014/main" id="{C75897B6-D032-407C-953A-367E4DC3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76550"/>
            <a:ext cx="61722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fbeeldingsresultaat voor physics">
            <a:extLst>
              <a:ext uri="{FF2B5EF4-FFF2-40B4-BE49-F238E27FC236}">
                <a16:creationId xmlns:a16="http://schemas.microsoft.com/office/drawing/2014/main" id="{9409645B-974E-4BD3-A22E-C57BDAC4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1" y="4115836"/>
            <a:ext cx="6042991" cy="27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4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One-Pager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2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Afbeeldingsresultaat voor kids toys">
            <a:extLst>
              <a:ext uri="{FF2B5EF4-FFF2-40B4-BE49-F238E27FC236}">
                <a16:creationId xmlns:a16="http://schemas.microsoft.com/office/drawing/2014/main" id="{FBA8CCCF-6A72-4C13-8038-23465972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2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8543-E9D5-46A2-A827-AD9A6050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Gerelateerde afbeelding">
            <a:extLst>
              <a:ext uri="{FF2B5EF4-FFF2-40B4-BE49-F238E27FC236}">
                <a16:creationId xmlns:a16="http://schemas.microsoft.com/office/drawing/2014/main" id="{6B7488E8-C5FE-4C4F-A94E-90E4083B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02" y="2990218"/>
            <a:ext cx="9256642" cy="386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sresultaat voor factory belt">
            <a:extLst>
              <a:ext uri="{FF2B5EF4-FFF2-40B4-BE49-F238E27FC236}">
                <a16:creationId xmlns:a16="http://schemas.microsoft.com/office/drawing/2014/main" id="{A9C93B9D-9AF3-4580-A6F2-A1B95990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fbeeldingsresultaat voor incredible machine">
            <a:extLst>
              <a:ext uri="{FF2B5EF4-FFF2-40B4-BE49-F238E27FC236}">
                <a16:creationId xmlns:a16="http://schemas.microsoft.com/office/drawing/2014/main" id="{FD92013A-FAA5-44C1-8DB2-A9A65B31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95" y="-33541"/>
            <a:ext cx="5352305" cy="302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fbeeldingsresultaat voor kid shape game">
            <a:extLst>
              <a:ext uri="{FF2B5EF4-FFF2-40B4-BE49-F238E27FC236}">
                <a16:creationId xmlns:a16="http://schemas.microsoft.com/office/drawing/2014/main" id="{5D172220-D1D3-4E13-9FE9-A1760ED41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52" y="-3299"/>
            <a:ext cx="2895848" cy="28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8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D8AAEE8-4829-4415-A7B3-9ECE5FC4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1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B3B47FC-A44B-42CB-8604-403377B6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58" y="983187"/>
            <a:ext cx="8912086" cy="50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3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9442-49B7-4BDC-AFFE-D992688E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AF282-A193-48A3-B750-FF3D568E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B490A7D2-DF26-4800-A34E-B985BB11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3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0C605EA4-0AAD-4186-BBA3-9950C4F9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57" y="983187"/>
            <a:ext cx="8912086" cy="50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9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34</Words>
  <Application>Microsoft Office PowerPoint</Application>
  <PresentationFormat>Widescreen</PresentationFormat>
  <Paragraphs>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Number One</vt:lpstr>
      <vt:lpstr>Glyn: Digital Programming  Olivier: Hardware &amp; Hardware Programming Rick: Website &amp; Level Design Tamara: 2D Artist Humam: General Art &amp; Sound Designer Rob: 3D Artist &amp; Scrum Master</vt:lpstr>
      <vt:lpstr>One-Pager</vt:lpstr>
      <vt:lpstr>One-Pager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 Description</vt:lpstr>
      <vt:lpstr>Concept description</vt:lpstr>
      <vt:lpstr>Sketches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One</dc:title>
  <dc:creator>Rick Oosthof</dc:creator>
  <cp:lastModifiedBy>Rick Oosthof</cp:lastModifiedBy>
  <cp:revision>13</cp:revision>
  <dcterms:created xsi:type="dcterms:W3CDTF">2019-05-07T06:37:16Z</dcterms:created>
  <dcterms:modified xsi:type="dcterms:W3CDTF">2019-05-07T14:00:43Z</dcterms:modified>
</cp:coreProperties>
</file>